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6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9929-09B9-48BA-9382-1274C1CE2CAB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412647A-9CBB-4036-92FC-BDB00FC7887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9929-09B9-48BA-9382-1274C1CE2CAB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2647A-9CBB-4036-92FC-BDB00FC788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9929-09B9-48BA-9382-1274C1CE2CAB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2647A-9CBB-4036-92FC-BDB00FC788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9929-09B9-48BA-9382-1274C1CE2CAB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2647A-9CBB-4036-92FC-BDB00FC788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9929-09B9-48BA-9382-1274C1CE2CAB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2647A-9CBB-4036-92FC-BDB00FC788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9929-09B9-48BA-9382-1274C1CE2CAB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2647A-9CBB-4036-92FC-BDB00FC7887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9929-09B9-48BA-9382-1274C1CE2CAB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2647A-9CBB-4036-92FC-BDB00FC7887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9929-09B9-48BA-9382-1274C1CE2CAB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2647A-9CBB-4036-92FC-BDB00FC788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9929-09B9-48BA-9382-1274C1CE2CAB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2647A-9CBB-4036-92FC-BDB00FC788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9929-09B9-48BA-9382-1274C1CE2CAB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2647A-9CBB-4036-92FC-BDB00FC788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9929-09B9-48BA-9382-1274C1CE2CAB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2647A-9CBB-4036-92FC-BDB00FC788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C1449929-09B9-48BA-9382-1274C1CE2CAB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5412647A-9CBB-4036-92FC-BDB00FC7887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4.xml"/><Relationship Id="rId1" Type="http://schemas.openxmlformats.org/officeDocument/2006/relationships/video" Target="http://www.youtube.com/v/N9_HmD7Imns?version=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1"/>
            <a:ext cx="7772400" cy="1447799"/>
          </a:xfrm>
        </p:spPr>
        <p:txBody>
          <a:bodyPr>
            <a:normAutofit/>
          </a:bodyPr>
          <a:lstStyle/>
          <a:p>
            <a:r>
              <a:rPr lang="en-US" dirty="0" smtClean="0"/>
              <a:t>The new ending to hatchet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352800"/>
            <a:ext cx="6934200" cy="2286000"/>
          </a:xfrm>
        </p:spPr>
        <p:txBody>
          <a:bodyPr/>
          <a:lstStyle/>
          <a:p>
            <a:r>
              <a:rPr lang="en-US" dirty="0" smtClean="0"/>
              <a:t>                              </a:t>
            </a:r>
          </a:p>
          <a:p>
            <a:r>
              <a:rPr lang="en-US" dirty="0" smtClean="0"/>
              <a:t>By </a:t>
            </a:r>
            <a:r>
              <a:rPr lang="en-US" dirty="0"/>
              <a:t>A</a:t>
            </a:r>
            <a:r>
              <a:rPr lang="en-US" dirty="0" smtClean="0"/>
              <a:t>ustin Moore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918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When Brian found the survival pack he had found a transmitter. Then he turned it on and the he turned it off then a plane flew over.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206" y="3717131"/>
            <a:ext cx="2771775" cy="1647825"/>
          </a:xfrm>
        </p:spPr>
      </p:pic>
    </p:spTree>
    <p:extLst>
      <p:ext uri="{BB962C8B-B14F-4D97-AF65-F5344CB8AC3E}">
        <p14:creationId xmlns:p14="http://schemas.microsoft.com/office/powerpoint/2010/main" val="4128735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371601"/>
            <a:ext cx="7315200" cy="1327212"/>
          </a:xfrm>
        </p:spPr>
        <p:txBody>
          <a:bodyPr/>
          <a:lstStyle/>
          <a:p>
            <a:pPr algn="ctr"/>
            <a:r>
              <a:rPr lang="en-US" dirty="0" smtClean="0"/>
              <a:t>The first feast he had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The first feast he had was a piece of meat</a:t>
            </a:r>
          </a:p>
          <a:p>
            <a:r>
              <a:rPr lang="en-US" dirty="0" smtClean="0"/>
              <a:t>When the tornado wrecked through he shelter  and it also destroyed  his bow and arrow and spear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606" y="3276600"/>
            <a:ext cx="2921585" cy="2188369"/>
          </a:xfrm>
        </p:spPr>
      </p:pic>
    </p:spTree>
    <p:extLst>
      <p:ext uri="{BB962C8B-B14F-4D97-AF65-F5344CB8AC3E}">
        <p14:creationId xmlns:p14="http://schemas.microsoft.com/office/powerpoint/2010/main" val="325108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If Brian hadn’t been rescued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If  Brian hadn’t gotten rescued he would of never seen his parents again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041" y="3356212"/>
            <a:ext cx="4762959" cy="3505200"/>
          </a:xfrm>
        </p:spPr>
      </p:pic>
    </p:spTree>
    <p:extLst>
      <p:ext uri="{BB962C8B-B14F-4D97-AF65-F5344CB8AC3E}">
        <p14:creationId xmlns:p14="http://schemas.microsoft.com/office/powerpoint/2010/main" val="160437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Brian would get rescued after 105 days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Brian would get rescued after he has been out in the Canadian wilderness</a:t>
            </a:r>
          </a:p>
          <a:p>
            <a:r>
              <a:rPr lang="en-US" dirty="0" smtClean="0"/>
              <a:t>Then his parents would get back together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518" y="3324623"/>
            <a:ext cx="2631281" cy="2192734"/>
          </a:xfrm>
        </p:spPr>
      </p:pic>
    </p:spTree>
    <p:extLst>
      <p:ext uri="{BB962C8B-B14F-4D97-AF65-F5344CB8AC3E}">
        <p14:creationId xmlns:p14="http://schemas.microsoft.com/office/powerpoint/2010/main" val="279029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Brian went go visit his dad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Brian parents got divorced.</a:t>
            </a:r>
          </a:p>
          <a:p>
            <a:r>
              <a:rPr lang="en-US" dirty="0" smtClean="0"/>
              <a:t>Brian went to go see his dad and the new pilot had did the same thing as the other pilot had a heart-attack</a:t>
            </a:r>
          </a:p>
          <a:p>
            <a:r>
              <a:rPr lang="en-US" dirty="0" smtClean="0"/>
              <a:t>Then Brian was stuck in the Canadian wilderness for 365 days the he finally got rescued he was so skinny the it too him a year to get some fat on him.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2667000"/>
            <a:ext cx="2302669" cy="3694678"/>
          </a:xfrm>
        </p:spPr>
      </p:pic>
    </p:spTree>
    <p:extLst>
      <p:ext uri="{BB962C8B-B14F-4D97-AF65-F5344CB8AC3E}">
        <p14:creationId xmlns:p14="http://schemas.microsoft.com/office/powerpoint/2010/main" val="161062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HAPPEN IN THOSE 365 DAYS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He was so skinny it took him a while to get fat again</a:t>
            </a:r>
          </a:p>
          <a:p>
            <a:endParaRPr lang="en-US" dirty="0"/>
          </a:p>
        </p:txBody>
      </p:sp>
      <p:pic>
        <p:nvPicPr>
          <p:cNvPr id="5" name="N9_HmD7Imns?version=3"/>
          <p:cNvPicPr>
            <a:picLocks noGrp="1" noRot="1" noChangeAspect="1"/>
          </p:cNvPicPr>
          <p:nvPr>
            <p:ph sz="quarter" idx="14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940300" y="3397250"/>
            <a:ext cx="3048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772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163</TotalTime>
  <Words>203</Words>
  <Application>Microsoft Office PowerPoint</Application>
  <PresentationFormat>On-screen Show (4:3)</PresentationFormat>
  <Paragraphs>19</Paragraphs>
  <Slides>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Perspective</vt:lpstr>
      <vt:lpstr>The new ending to hatchet</vt:lpstr>
      <vt:lpstr>Chapter 19</vt:lpstr>
      <vt:lpstr>The first feast he had</vt:lpstr>
      <vt:lpstr>If Brian hadn’t been rescued</vt:lpstr>
      <vt:lpstr>Brian would get rescued after 105 days</vt:lpstr>
      <vt:lpstr>Brian went go visit his dad</vt:lpstr>
      <vt:lpstr>WHAT HAPPEN IN THOSE 365 DAYS</vt:lpstr>
    </vt:vector>
  </TitlesOfParts>
  <Company>Creve Coeur District 76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 ending to hatchet</dc:title>
  <dc:creator>k1</dc:creator>
  <cp:lastModifiedBy>Windows User</cp:lastModifiedBy>
  <cp:revision>9</cp:revision>
  <dcterms:created xsi:type="dcterms:W3CDTF">2011-04-11T13:58:14Z</dcterms:created>
  <dcterms:modified xsi:type="dcterms:W3CDTF">2011-04-26T17:13:40Z</dcterms:modified>
</cp:coreProperties>
</file>